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73" r:id="rId8"/>
    <p:sldId id="277" r:id="rId9"/>
    <p:sldId id="266" r:id="rId10"/>
    <p:sldId id="268" r:id="rId11"/>
    <p:sldId id="269" r:id="rId12"/>
    <p:sldId id="274" r:id="rId13"/>
    <p:sldId id="27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A91ED5-626B-4410-90FE-8B53EC117BA1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B97AE8-D71C-4B31-A270-BB5278FE9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-zone.ru/chto-tacoe-kriptovalyuta/" TargetMode="External"/><Relationship Id="rId2" Type="http://schemas.openxmlformats.org/officeDocument/2006/relationships/hyperlink" Target="https://bitcoin-zone.ru/chto-tacoe-bitco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inspot.io/technology/bitcoin/kak-zarabotat-bitcoiny-v-2018-godu-rukovodstvo-dlya-nachinayuhhih/" TargetMode="External"/><Relationship Id="rId4" Type="http://schemas.openxmlformats.org/officeDocument/2006/relationships/hyperlink" Target="https://mining-bitcoin.ru/kriptovalyuta/po-vidu/kriptovalyuty-spisok-i-osobennost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513608"/>
            <a:ext cx="7772400" cy="17281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ЭЛЕКТРОННАЯ </a:t>
            </a:r>
            <a:b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ВАЛЮТА 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«Сосногорский технологический техникум»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301208"/>
            <a:ext cx="799288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Шинкевич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Алмаз, студент 2 курса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Семёнова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Виктория, студентка 1 курса ГПОУ «СТТ»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Пашкова А.Б.</a:t>
            </a:r>
          </a:p>
        </p:txBody>
      </p:sp>
      <p:pic>
        <p:nvPicPr>
          <p:cNvPr id="5" name="Рисунок 4" descr="efirium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789040"/>
            <a:ext cx="1488766" cy="993007"/>
          </a:xfrm>
          <a:prstGeom prst="rect">
            <a:avLst/>
          </a:prstGeom>
        </p:spPr>
      </p:pic>
      <p:pic>
        <p:nvPicPr>
          <p:cNvPr id="15361" name="Picture 1" descr="H:\Новая папка\40257418170_7a8953cce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1391957" cy="928694"/>
          </a:xfrm>
          <a:prstGeom prst="rect">
            <a:avLst/>
          </a:prstGeom>
          <a:noFill/>
        </p:spPr>
      </p:pic>
      <p:pic>
        <p:nvPicPr>
          <p:cNvPr id="15362" name="Picture 2" descr="H:\Новая папка\26bb3a3347e553926146e698dd6e1a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714752"/>
            <a:ext cx="1154553" cy="1143008"/>
          </a:xfrm>
          <a:prstGeom prst="rect">
            <a:avLst/>
          </a:prstGeom>
          <a:noFill/>
        </p:spPr>
      </p:pic>
      <p:pic>
        <p:nvPicPr>
          <p:cNvPr id="15363" name="Picture 3" descr="H:\Новая папка\530420-e1542462332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9" y="3857628"/>
            <a:ext cx="1285884" cy="908959"/>
          </a:xfrm>
          <a:prstGeom prst="rect">
            <a:avLst/>
          </a:prstGeom>
          <a:noFill/>
        </p:spPr>
      </p:pic>
      <p:pic>
        <p:nvPicPr>
          <p:cNvPr id="15364" name="Picture 4" descr="H:\Новая папка\1-mi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86190"/>
            <a:ext cx="1501699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ЭМИССИЯ НОВЫХ БИТКОИНОВ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950" y="3937135"/>
            <a:ext cx="3658754" cy="2603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30" y="3826802"/>
            <a:ext cx="4625020" cy="28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62739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7" y="1196752"/>
            <a:ext cx="5040560" cy="3168352"/>
          </a:xfrm>
          <a:ln>
            <a:noFill/>
          </a:ln>
        </p:spPr>
        <p:txBody>
          <a:bodyPr>
            <a:noAutofit/>
          </a:bodyPr>
          <a:lstStyle/>
          <a:p>
            <a:pPr marL="0" indent="360363" algn="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Майнинг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(добыча)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получение вознаграждения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участие в проведении транзакций с использованием оборудования и затрат на электроэнергию.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54461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Биткоин-майнинг.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Выполнение мелких заданий.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Биткоин-краны.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Инвестирование в биткоин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деривативы.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Продвижение продуктов, связанных с биткоином.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фрилансерной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 биткоины.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Создание контента и монетизация его при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помощи рекламы биткоина.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Занятие биткоин-кредитованием.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Стать блокчейн - разработчиком.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Обучение людей биткоину.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Заработок биткоинов, играя в игры.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ЗАРАБОТОК БИТКОЙНОВ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544616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ЗАРАБОТОК НА БИТКОИНАХ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онференция стт\Шинкевич Алмаз\Screenshot_20190218-162726_1.jp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67544" y="333375"/>
            <a:ext cx="8352928" cy="6150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4320480" cy="504056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Криптобиржи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обменники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0850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ИВЕСТИЦИИ В КРИПТОВАЛЮТУ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76871"/>
            <a:ext cx="3534139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934" y="1340768"/>
            <a:ext cx="332790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973" y="4090637"/>
            <a:ext cx="4077072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357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608512"/>
          </a:xfrm>
          <a:ln>
            <a:noFill/>
          </a:ln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валюта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очень гибкий инструмент, позволяющий расширить сферу применения наличных денег.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328592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Биткоин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[Электронный ресурс]: -  Режим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доступа:https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ru.m.Wikipedia.org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/Цифровая валюта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биткойн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простыми словами: еще одна электронная валюта или деньги нового поколения? [Электронный ресурс]: - Режим доступа -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https://bitcoin-zone.ru/chto-tacoe-bitcoin/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простым языком: суть, преимущества и недостатки электронных денег [Электронный ресурс]: - Режим доступа 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https://bitcoin-zone.ru/chto-tacoe-kriptovalyuta/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список и особенности [Электронный ресурс]: - Режим доступа 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https://mining-bitcoin.ru/kriptovalyuta/po-vidu/kriptovalyuty-spisok-i-osobennosti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Как зарабатывать биткоины в 2018 году. Руководство для начинающих [Электронный ресурс]: - Режим доступа -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https://coinspot.io/technology/bitcoin/kak-zarabotat-bitcoiny-v-2018-godu-rukovodstvo-dlya-nachinayuhhih/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«20 преимуществ биткоин» [Электронный ресурс]: - Режим доступа –https://bits.media/20-preimushcestv-bitcoin/</a:t>
            </a:r>
          </a:p>
          <a:p>
            <a:pPr marL="514350" indent="-514350" fontAlgn="base">
              <a:buFont typeface="Wingdings" pitchFamily="2" charset="2"/>
              <a:buChar char="v"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655" y="2276872"/>
            <a:ext cx="5960690" cy="33493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32859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современных валют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Переход к деньгам нового поколения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 видов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типа электронных валют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Суть и преимущества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биткойна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отличие от других валют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Эмиссия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биткойнов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Заработок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биткойнах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Инвестиции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криптовалюту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720080"/>
          </a:xfrm>
        </p:spPr>
        <p:txBody>
          <a:bodyPr/>
          <a:lstStyle/>
          <a:p>
            <a:pPr algn="ctr"/>
            <a:r>
              <a:rPr lang="ru-RU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pc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161206"/>
          </a:xfrm>
          <a:ln>
            <a:noFill/>
          </a:ln>
        </p:spPr>
        <p:txBody>
          <a:bodyPr>
            <a:normAutofit/>
          </a:bodyPr>
          <a:lstStyle/>
          <a:p>
            <a:pPr marL="0" indent="269875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Электронная валюта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электронные деньги, которые используются как альтернативная или дополнительная валюта.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9875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работы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том, что электронные деньги прочно входят в нашу жизнь.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9875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работы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расширение знаний по теме электронная валюта.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/>
          <a:lstStyle/>
          <a:p>
            <a:pPr algn="ctr"/>
            <a:r>
              <a:rPr lang="ru-RU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pc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58472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СОВРЕМЕННЫХ ВАЛЮТ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48" y="1212666"/>
            <a:ext cx="4346792" cy="48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554" y="3226133"/>
            <a:ext cx="3393908" cy="720079"/>
          </a:xfrm>
          <a:ln/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2075" indent="-1588"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Фиатные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деньги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456" y="1201006"/>
            <a:ext cx="4034576" cy="30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456" y="4005064"/>
            <a:ext cx="4034576" cy="24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094" y="1459739"/>
            <a:ext cx="8208912" cy="338437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360363" algn="just">
              <a:lnSpc>
                <a:spcPct val="124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распространением Интернета стали развиваться электронные счета и платежи, но это всё те же традиционные деньги, не имеющие к криптовалютам никакого отношения. В XXI веке постепенно начал появляться третий вид денег, которые выпускаются не какой-то одной организацией, а теми, кто ими пользуется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это цифровая или виртуальная валюта, которая шифруется (защищена) с помощью криптографии.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К ДЕНЬГАМ НОВОГО ПОКОЛЕНИЯ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211" y="4583584"/>
            <a:ext cx="3227009" cy="181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77236"/>
            <a:ext cx="3600400" cy="183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ВИДОВ КРИПТОВАЛЮТ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:\Новая папка\40257418170_7a8953cce8_o.jpg"/>
          <p:cNvPicPr>
            <a:picLocks noChangeAspect="1" noChangeArrowheads="1"/>
          </p:cNvPicPr>
          <p:nvPr/>
        </p:nvPicPr>
        <p:blipFill rotWithShape="1">
          <a:blip r:embed="rId2" cstate="print"/>
          <a:srcRect l="19784"/>
          <a:stretch/>
        </p:blipFill>
        <p:spPr bwMode="auto">
          <a:xfrm>
            <a:off x="438477" y="3701768"/>
            <a:ext cx="3102957" cy="2607552"/>
          </a:xfrm>
          <a:prstGeom prst="rect">
            <a:avLst/>
          </a:prstGeom>
          <a:noFill/>
        </p:spPr>
      </p:pic>
      <p:pic>
        <p:nvPicPr>
          <p:cNvPr id="11269" name="Picture 5" descr="H:\Новая папка\efirium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118" y="1231700"/>
            <a:ext cx="3909446" cy="2480692"/>
          </a:xfrm>
          <a:prstGeom prst="rect">
            <a:avLst/>
          </a:prstGeom>
          <a:noFill/>
        </p:spPr>
      </p:pic>
      <p:pic>
        <p:nvPicPr>
          <p:cNvPr id="11270" name="Picture 6" descr="H:\Новая папка\030118 criptocurren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2" y="1199104"/>
            <a:ext cx="4237551" cy="25026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2525" y="3055353"/>
            <a:ext cx="3047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en-US" sz="2800" b="1" dirty="0" smtClean="0">
                <a:solidFill>
                  <a:srgbClr val="FFFF00"/>
                </a:solidFill>
              </a:rPr>
              <a:t>Bitcoin</a:t>
            </a:r>
            <a:r>
              <a:rPr lang="ru-RU" sz="2800" b="1" dirty="0" smtClean="0">
                <a:solidFill>
                  <a:srgbClr val="FFFF00"/>
                </a:solidFill>
              </a:rPr>
              <a:t> 2009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51324" y="291576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Ethereum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894" y="5681212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Ripple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2013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29661" y="5549535"/>
            <a:ext cx="25539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BitcoinCash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2017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41405" y="1438829"/>
            <a:ext cx="130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Bitcoin-Cash-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739533" y="3722598"/>
            <a:ext cx="2976820" cy="1984547"/>
          </a:xfrm>
          <a:ln>
            <a:noFill/>
          </a:ln>
        </p:spPr>
      </p:pic>
      <p:pic>
        <p:nvPicPr>
          <p:cNvPr id="11267" name="Picture 3" descr="H:\Новая папка\26bb3a3347e553926146e698dd6e1a4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1434" y="3720076"/>
            <a:ext cx="2509450" cy="248435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10120" y="5589788"/>
            <a:ext cx="2286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Litecoin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2011</a:t>
            </a:r>
            <a:endParaRPr lang="ru-RU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Новая папка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018" y="454792"/>
            <a:ext cx="4903441" cy="2758184"/>
          </a:xfrm>
          <a:prstGeom prst="rect">
            <a:avLst/>
          </a:prstGeom>
          <a:noFill/>
        </p:spPr>
      </p:pic>
      <p:pic>
        <p:nvPicPr>
          <p:cNvPr id="28699" name="Picture 27" descr="H:\Новая папка\1-mi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3731"/>
            <a:ext cx="3279308" cy="2184021"/>
          </a:xfrm>
          <a:prstGeom prst="rect">
            <a:avLst/>
          </a:prstGeom>
          <a:noFill/>
        </p:spPr>
      </p:pic>
      <p:pic>
        <p:nvPicPr>
          <p:cNvPr id="28701" name="Picture 29" descr="H:\Новая папка\tg_image_2958290533.jpg"/>
          <p:cNvPicPr>
            <a:picLocks noChangeAspect="1" noChangeArrowheads="1"/>
          </p:cNvPicPr>
          <p:nvPr/>
        </p:nvPicPr>
        <p:blipFill>
          <a:blip r:embed="rId4" cstate="print"/>
          <a:srcRect l="19017" r="20824"/>
          <a:stretch>
            <a:fillRect/>
          </a:stretch>
        </p:blipFill>
        <p:spPr bwMode="auto">
          <a:xfrm>
            <a:off x="431474" y="2661781"/>
            <a:ext cx="4099597" cy="3287499"/>
          </a:xfrm>
          <a:prstGeom prst="rect">
            <a:avLst/>
          </a:prstGeom>
          <a:noFill/>
        </p:spPr>
      </p:pic>
      <p:pic>
        <p:nvPicPr>
          <p:cNvPr id="14" name="Содержимое 13" descr="stellar-hardfork-mi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474335" y="3212976"/>
            <a:ext cx="4183702" cy="2290028"/>
          </a:xfrm>
        </p:spPr>
      </p:pic>
      <p:sp>
        <p:nvSpPr>
          <p:cNvPr id="16" name="Прямоугольник 15"/>
          <p:cNvSpPr/>
          <p:nvPr/>
        </p:nvSpPr>
        <p:spPr>
          <a:xfrm>
            <a:off x="431475" y="1347344"/>
            <a:ext cx="3318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</a:rPr>
              <a:t>NEO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(ранее  </a:t>
            </a:r>
            <a:r>
              <a:rPr lang="en-US" sz="2400" b="1" dirty="0" err="1" smtClean="0">
                <a:solidFill>
                  <a:srgbClr val="FFFF00"/>
                </a:solidFill>
              </a:rPr>
              <a:t>Antshares</a:t>
            </a:r>
            <a:r>
              <a:rPr lang="ru-RU" sz="2400" b="1" dirty="0" smtClean="0">
                <a:solidFill>
                  <a:srgbClr val="FFFF00"/>
                </a:solidFill>
              </a:rPr>
              <a:t>)  2014</a:t>
            </a:r>
            <a:r>
              <a:rPr lang="ru-RU" sz="2400" b="1" dirty="0" smtClean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99981" y="454792"/>
            <a:ext cx="169148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Monero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2014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99981" y="4919925"/>
            <a:ext cx="150714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Stellar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2014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5056728"/>
            <a:ext cx="18582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FFFF00"/>
                </a:solidFill>
              </a:rPr>
              <a:t>Cardano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FFFF00"/>
                </a:solidFill>
              </a:rPr>
              <a:t>2017</a:t>
            </a:r>
          </a:p>
        </p:txBody>
      </p:sp>
      <p:pic>
        <p:nvPicPr>
          <p:cNvPr id="28700" name="Picture 28" descr="H:\Новая папка\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807" y="4681467"/>
            <a:ext cx="2463286" cy="164307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35391" y="5801321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EOS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2017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6" y="332656"/>
            <a:ext cx="892899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ТИПА ЭЛЕКТРОННЫХ ВАЛЮТ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809" y="1268760"/>
            <a:ext cx="270319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3"/>
          <a:stretch/>
        </p:blipFill>
        <p:spPr bwMode="auto">
          <a:xfrm>
            <a:off x="4860032" y="3197208"/>
            <a:ext cx="3902210" cy="304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49" t="18756" r="21634" b="797"/>
          <a:stretch/>
        </p:blipFill>
        <p:spPr bwMode="auto">
          <a:xfrm rot="16200000">
            <a:off x="993075" y="3014802"/>
            <a:ext cx="3222786" cy="3647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0695" y="1189737"/>
            <a:ext cx="5904656" cy="28014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тип. Электронные деньги для открытых систем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тип. Полуоткрытые системы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тип. Закрытые системы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25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71612"/>
            <a:ext cx="8496944" cy="488172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3603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операции должны быть мгновенными, невозвратными и абсолютно прозрачными, чтобы все пользователи могли беспрепятственно отследить любую транзакцию.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Отличия: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Bitcoin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печатают,  а добывают 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 на  добычу новых виртуальных монет имеет любой пользователь сети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биткоинов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ограничено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невозможно подделать</a:t>
            </a:r>
          </a:p>
          <a:p>
            <a:pPr marL="514350" lvl="0" indent="-5143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зависит от золотовалютного фонда государства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инфляции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Перевод биткоинов можно осуществлять без каких-либо преград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И ПРЕИМУЩЕСТВА БИТКОЙНА, ОТЛИЧИЕ ОТ ДРУГИХ ВАЛЮТ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924</TotalTime>
  <Words>541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ЭЛЕКТРОННАЯ  ВАЛЮТА </vt:lpstr>
      <vt:lpstr>СОДЕРЖАНИЕ</vt:lpstr>
      <vt:lpstr>ВВЕДЕНИЕ</vt:lpstr>
      <vt:lpstr>ВИДЫ СОВРЕМЕННЫХ ВАЛЮТ</vt:lpstr>
      <vt:lpstr>ПЕРЕХОД К ДЕНЬГАМ НОВОГО ПОКОЛЕНИЯ</vt:lpstr>
      <vt:lpstr>10 ВИДОВ КРИПТОВАЛЮТ</vt:lpstr>
      <vt:lpstr>Слайд 7</vt:lpstr>
      <vt:lpstr>3 ТИПА ЭЛЕКТРОННЫХ ВАЛЮТ</vt:lpstr>
      <vt:lpstr>СУТЬ И ПРЕИМУЩЕСТВА БИТКОЙНА, ОТЛИЧИЕ ОТ ДРУГИХ ВАЛЮТ</vt:lpstr>
      <vt:lpstr>ЭМИССИЯ НОВЫХ БИТКОИНОВ </vt:lpstr>
      <vt:lpstr>ЗАРАБОТОК БИТКОЙНОВ </vt:lpstr>
      <vt:lpstr>ЗАРАБОТОК НА БИТКОИНАХ </vt:lpstr>
      <vt:lpstr>ИВЕСТИЦИИ В КРИПТОВАЛЮТУ</vt:lpstr>
      <vt:lpstr>ЗАКЛЮЧЕНИЕ</vt:lpstr>
      <vt:lpstr>ЛИТЕРАТУРА</vt:lpstr>
      <vt:lpstr>СПАСИБО ЗА ВНИМАНИЕ!</vt:lpstr>
    </vt:vector>
  </TitlesOfParts>
  <Company>Региональный филиал АКБ "МБРР" ОАО в г. Сыктывкаре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валюта</dc:title>
  <dc:creator>Student_013-4-0066</dc:creator>
  <cp:lastModifiedBy>User</cp:lastModifiedBy>
  <cp:revision>74</cp:revision>
  <dcterms:created xsi:type="dcterms:W3CDTF">2019-01-29T11:27:07Z</dcterms:created>
  <dcterms:modified xsi:type="dcterms:W3CDTF">2020-03-03T06:38:26Z</dcterms:modified>
</cp:coreProperties>
</file>