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F3603-E40E-4EE1-8575-58CD5F3C070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1F5D4-E1CF-4392-B0E2-83A9EAC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2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1F5D4-E1CF-4392-B0E2-83A9EACDCC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6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7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9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686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7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05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72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6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4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6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3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4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2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7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1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3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D6998-6124-4595-A205-4A33A34CD49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CD5FD2-3FC6-4DE0-957B-D3EE27274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7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622F3-7AAA-6EB4-DC8E-CA86E86C9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2997735"/>
            <a:ext cx="8406190" cy="1646302"/>
          </a:xfrm>
        </p:spPr>
        <p:txBody>
          <a:bodyPr/>
          <a:lstStyle/>
          <a:p>
            <a:pPr algn="ctr"/>
            <a:r>
              <a:rPr lang="ru-RU" dirty="0"/>
              <a:t>Приготовление горячего завтрака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3F413D-EDB0-C26C-2FFD-DED02F9D9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9693" y="1204877"/>
            <a:ext cx="6620934" cy="1096899"/>
          </a:xfrm>
        </p:spPr>
        <p:txBody>
          <a:bodyPr>
            <a:normAutofit/>
          </a:bodyPr>
          <a:lstStyle/>
          <a:p>
            <a:r>
              <a:rPr lang="ru-RU" sz="1600" dirty="0"/>
              <a:t>Государственное профессиональное образовательное учреждение</a:t>
            </a:r>
          </a:p>
          <a:p>
            <a:pPr algn="ctr"/>
            <a:r>
              <a:rPr lang="ru-RU" sz="1600" dirty="0"/>
              <a:t>«Сосногорский Технологический Техникум»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C564080-D287-7740-C3A4-2981003F4368}"/>
              </a:ext>
            </a:extLst>
          </p:cNvPr>
          <p:cNvSpPr txBox="1">
            <a:spLocks/>
          </p:cNvSpPr>
          <p:nvPr/>
        </p:nvSpPr>
        <p:spPr>
          <a:xfrm>
            <a:off x="1507067" y="6299200"/>
            <a:ext cx="7766936" cy="55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Сосногорск,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A9A9E0-D9C7-EFC9-01B2-E22F68782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9"/>
          <a:stretch/>
        </p:blipFill>
        <p:spPr bwMode="auto">
          <a:xfrm>
            <a:off x="5035146" y="157868"/>
            <a:ext cx="1350029" cy="8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7675"/>
      </p:ext>
    </p:extLst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5CC48-13D0-2D0F-010E-2D2F3885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70" y="609600"/>
            <a:ext cx="3777959" cy="5384800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Для изготовления сырников подготавливаем необходимые продукты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951004-F612-5892-63CB-0542F90E4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0"/>
            <a:ext cx="8958932" cy="6858000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536542E-B3A9-5E9F-3740-42113A025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9"/>
          <a:stretch/>
        </p:blipFill>
        <p:spPr bwMode="auto">
          <a:xfrm>
            <a:off x="315070" y="5811617"/>
            <a:ext cx="1350029" cy="8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361215"/>
      </p:ext>
    </p:extLst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5CC48-13D0-2D0F-010E-2D2F3885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70" y="609600"/>
            <a:ext cx="4997159" cy="5384800"/>
          </a:xfrm>
        </p:spPr>
        <p:txBody>
          <a:bodyPr>
            <a:normAutofit/>
          </a:bodyPr>
          <a:lstStyle/>
          <a:p>
            <a:r>
              <a:rPr lang="ru-RU" sz="4000" dirty="0"/>
              <a:t>В творог добавляем все необходимые ингредиенты и замешиваем тесто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36542E-B3A9-5E9F-3740-42113A025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9"/>
          <a:stretch/>
        </p:blipFill>
        <p:spPr bwMode="auto">
          <a:xfrm>
            <a:off x="315070" y="5811617"/>
            <a:ext cx="1350029" cy="8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99A65A0-1B33-7507-2BAD-EB5C75639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0"/>
            <a:ext cx="6357257" cy="8476344"/>
          </a:xfrm>
        </p:spPr>
      </p:pic>
    </p:spTree>
    <p:extLst>
      <p:ext uri="{BB962C8B-B14F-4D97-AF65-F5344CB8AC3E}">
        <p14:creationId xmlns:p14="http://schemas.microsoft.com/office/powerpoint/2010/main" val="3976073797"/>
      </p:ext>
    </p:extLst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5CC48-13D0-2D0F-010E-2D2F3885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70" y="609600"/>
            <a:ext cx="6085730" cy="5384800"/>
          </a:xfrm>
        </p:spPr>
        <p:txBody>
          <a:bodyPr>
            <a:normAutofit/>
          </a:bodyPr>
          <a:lstStyle/>
          <a:p>
            <a:r>
              <a:rPr lang="ru-RU" sz="4400" dirty="0"/>
              <a:t>Из готового теста формуем заготовки сырников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36542E-B3A9-5E9F-3740-42113A025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9"/>
          <a:stretch/>
        </p:blipFill>
        <p:spPr bwMode="auto">
          <a:xfrm>
            <a:off x="315070" y="5811617"/>
            <a:ext cx="1350029" cy="8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59CB2E34-EC48-6486-ADDA-80298DD3E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4" y="0"/>
            <a:ext cx="5459098" cy="7278799"/>
          </a:xfrm>
        </p:spPr>
      </p:pic>
    </p:spTree>
    <p:extLst>
      <p:ext uri="{BB962C8B-B14F-4D97-AF65-F5344CB8AC3E}">
        <p14:creationId xmlns:p14="http://schemas.microsoft.com/office/powerpoint/2010/main" val="3956706420"/>
      </p:ext>
    </p:extLst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13103A-3C7A-1D26-3E63-FA3BBDAF2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514599"/>
            <a:ext cx="5791201" cy="43434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5CC48-13D0-2D0F-010E-2D2F3885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27" y="609600"/>
            <a:ext cx="6085730" cy="5384800"/>
          </a:xfrm>
        </p:spPr>
        <p:txBody>
          <a:bodyPr>
            <a:normAutofit/>
          </a:bodyPr>
          <a:lstStyle/>
          <a:p>
            <a:r>
              <a:rPr lang="ru-RU" sz="4400" dirty="0"/>
              <a:t>Полученные заготовки обжариваем на растительном масле  с двух сторон до золотистой корочки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36542E-B3A9-5E9F-3740-42113A025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9"/>
          <a:stretch/>
        </p:blipFill>
        <p:spPr bwMode="auto">
          <a:xfrm>
            <a:off x="315070" y="5811617"/>
            <a:ext cx="1350029" cy="8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CD454C2-1C51-6474-14DD-9FF7B29E1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9"/>
          <a:stretch/>
        </p:blipFill>
        <p:spPr>
          <a:xfrm>
            <a:off x="6400800" y="-435429"/>
            <a:ext cx="5791200" cy="3864429"/>
          </a:xfrm>
        </p:spPr>
      </p:pic>
    </p:spTree>
    <p:extLst>
      <p:ext uri="{BB962C8B-B14F-4D97-AF65-F5344CB8AC3E}">
        <p14:creationId xmlns:p14="http://schemas.microsoft.com/office/powerpoint/2010/main" val="4289486116"/>
      </p:ext>
    </p:extLst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B85F84-3846-6C56-C7EF-4BA07BACD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0" y="2976562"/>
            <a:ext cx="5175250" cy="38814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5CC48-13D0-2D0F-010E-2D2F3885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70" y="609600"/>
            <a:ext cx="5780930" cy="5384800"/>
          </a:xfrm>
        </p:spPr>
        <p:txBody>
          <a:bodyPr>
            <a:normAutofit/>
          </a:bodyPr>
          <a:lstStyle/>
          <a:p>
            <a:r>
              <a:rPr lang="ru-RU" sz="4400" dirty="0"/>
              <a:t>Обжаренные сырники помещаем в жарочный шкаф при </a:t>
            </a:r>
            <a:r>
              <a:rPr lang="en-US" sz="4400" dirty="0"/>
              <a:t>t 180</a:t>
            </a:r>
            <a:r>
              <a:rPr lang="ru-RU" sz="4400" dirty="0"/>
              <a:t>° на 5-7 минут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36542E-B3A9-5E9F-3740-42113A025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9"/>
          <a:stretch/>
        </p:blipFill>
        <p:spPr bwMode="auto">
          <a:xfrm>
            <a:off x="315070" y="5811617"/>
            <a:ext cx="1350029" cy="8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BA0C575-7F88-0B68-2153-99150B3B5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7637"/>
          <a:stretch/>
        </p:blipFill>
        <p:spPr>
          <a:xfrm>
            <a:off x="7016751" y="0"/>
            <a:ext cx="5175249" cy="3425372"/>
          </a:xfrm>
        </p:spPr>
      </p:pic>
    </p:spTree>
    <p:extLst>
      <p:ext uri="{BB962C8B-B14F-4D97-AF65-F5344CB8AC3E}">
        <p14:creationId xmlns:p14="http://schemas.microsoft.com/office/powerpoint/2010/main" val="2513639118"/>
      </p:ext>
    </p:extLst>
  </p:cSld>
  <p:clrMapOvr>
    <a:masterClrMapping/>
  </p:clrMapOvr>
  <p:transition spd="slow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5CC48-13D0-2D0F-010E-2D2F3885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69" y="426817"/>
            <a:ext cx="8901248" cy="5384800"/>
          </a:xfrm>
        </p:spPr>
        <p:txBody>
          <a:bodyPr>
            <a:normAutofit/>
          </a:bodyPr>
          <a:lstStyle/>
          <a:p>
            <a:r>
              <a:rPr lang="ru-RU" sz="4200" dirty="0"/>
              <a:t>Готовые сырники подаём со сгущённым молоком</a:t>
            </a:r>
            <a:br>
              <a:rPr lang="ru-RU" sz="4200" dirty="0"/>
            </a:br>
            <a:br>
              <a:rPr lang="ru-RU" sz="4200" dirty="0"/>
            </a:br>
            <a:br>
              <a:rPr lang="ru-RU" sz="4200" dirty="0"/>
            </a:br>
            <a:r>
              <a:rPr lang="ru-RU" sz="4200" dirty="0"/>
              <a:t>     </a:t>
            </a:r>
            <a:r>
              <a:rPr lang="ru-RU" sz="4800" b="1" i="1" dirty="0"/>
              <a:t>Приятного </a:t>
            </a:r>
            <a:br>
              <a:rPr lang="ru-RU" sz="4800" b="1" i="1" dirty="0"/>
            </a:br>
            <a:r>
              <a:rPr lang="ru-RU" sz="4800" b="1" i="1" dirty="0"/>
              <a:t>    аппетита!</a:t>
            </a:r>
            <a:endParaRPr lang="ru-RU" sz="4200" b="1" i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36542E-B3A9-5E9F-3740-42113A025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9"/>
          <a:stretch/>
        </p:blipFill>
        <p:spPr bwMode="auto">
          <a:xfrm>
            <a:off x="315070" y="5811617"/>
            <a:ext cx="1350029" cy="8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545C4F9-A52C-B642-4994-22138B047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53" y="1603622"/>
            <a:ext cx="7082129" cy="5254378"/>
          </a:xfrm>
        </p:spPr>
      </p:pic>
    </p:spTree>
    <p:extLst>
      <p:ext uri="{BB962C8B-B14F-4D97-AF65-F5344CB8AC3E}">
        <p14:creationId xmlns:p14="http://schemas.microsoft.com/office/powerpoint/2010/main" val="1447961464"/>
      </p:ext>
    </p:extLst>
  </p:cSld>
  <p:clrMapOvr>
    <a:masterClrMapping/>
  </p:clrMapOvr>
  <p:transition spd="slow">
    <p:strips dir="ld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77</Words>
  <Application>Microsoft Office PowerPoint</Application>
  <PresentationFormat>Широкоэкранный</PresentationFormat>
  <Paragraphs>11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Аспект</vt:lpstr>
      <vt:lpstr>Приготовление горячего завтрака</vt:lpstr>
      <vt:lpstr>Для изготовления сырников подготавливаем необходимые продукты</vt:lpstr>
      <vt:lpstr>В творог добавляем все необходимые ингредиенты и замешиваем тесто</vt:lpstr>
      <vt:lpstr>Из готового теста формуем заготовки сырников</vt:lpstr>
      <vt:lpstr>Полученные заготовки обжариваем на растительном масле  с двух сторон до золотистой корочки</vt:lpstr>
      <vt:lpstr>Обжаренные сырники помещаем в жарочный шкаф при t 180° на 5-7 минут</vt:lpstr>
      <vt:lpstr>Готовые сырники подаём со сгущённым молоком        Приятного      аппетита!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горячего завтрака</dc:title>
  <dc:creator>Илья Воробьев</dc:creator>
  <cp:lastModifiedBy>Илья Воробьев</cp:lastModifiedBy>
  <cp:revision>2</cp:revision>
  <dcterms:created xsi:type="dcterms:W3CDTF">2023-04-06T07:13:58Z</dcterms:created>
  <dcterms:modified xsi:type="dcterms:W3CDTF">2023-04-10T05:36:40Z</dcterms:modified>
</cp:coreProperties>
</file>